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>
      <p:cViewPr>
        <p:scale>
          <a:sx n="81" d="100"/>
          <a:sy n="81" d="100"/>
        </p:scale>
        <p:origin x="-8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22.01.2020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22.01.2020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22.01.2020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22.01.2020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22.01.2020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22.01.2020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22.01.2020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573017"/>
            <a:ext cx="7358063" cy="1784810"/>
          </a:xfrm>
        </p:spPr>
        <p:txBody>
          <a:bodyPr/>
          <a:lstStyle/>
          <a:p>
            <a:r>
              <a:rPr lang="ru-RU" sz="3200" b="1" i="1" dirty="0">
                <a:solidFill>
                  <a:srgbClr val="00B0F0"/>
                </a:solidFill>
              </a:rPr>
              <a:t>Педиатрическое отделение раннего возраста Областного</a:t>
            </a:r>
            <a:br>
              <a:rPr lang="ru-RU" sz="3200" b="1" i="1" dirty="0">
                <a:solidFill>
                  <a:srgbClr val="00B0F0"/>
                </a:solidFill>
              </a:rPr>
            </a:br>
            <a:r>
              <a:rPr lang="ru-RU" sz="3200" b="1" i="1" dirty="0">
                <a:solidFill>
                  <a:srgbClr val="00B0F0"/>
                </a:solidFill>
              </a:rPr>
              <a:t>Перинатального Центра ГКБ №40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71500" y="1916832"/>
            <a:ext cx="8158163" cy="494116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занимается   </a:t>
            </a:r>
            <a:r>
              <a:rPr lang="ru-RU" sz="20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восстановительным лечением детей с первых месяцев жизни до 3,5 лет,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проживающих в Нижнем Новгороде и Нижегородской области по полису ОМС</a:t>
            </a:r>
            <a:r>
              <a:rPr lang="ru-RU" sz="1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sz="1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Совместное </a:t>
            </a:r>
            <a:r>
              <a:rPr lang="ru-RU" sz="1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пребывание матери и ребенка в комфортных условиях детского отделения 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комплекс лечебно-диагностических мероприятий у детей с неврологической патологией (перинатальное поражение ЦНС с двигательными нарушениями, мышечными  дисфункциями, задержка моторного развития,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резидуальная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энцефалопатия), патологией опорно-двигательного аппарата (деформация, плоско-вальгусная,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варусная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установка стоп, дисплазия тазобедренных суставов), </a:t>
            </a:r>
            <a:r>
              <a:rPr lang="ru-RU" sz="1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гипербилирубинемией</a:t>
            </a:r>
            <a:r>
              <a:rPr lang="ru-RU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затяжного течения</a:t>
            </a:r>
            <a:endParaRPr lang="ru-RU" sz="1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2940687" cy="252028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88640"/>
            <a:ext cx="2705100" cy="244827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512" y="3636025"/>
            <a:ext cx="61614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b="1" dirty="0">
                <a:solidFill>
                  <a:srgbClr val="FF0000"/>
                </a:solidFill>
              </a:rPr>
              <a:t>Проводимые лечебно-диагностические мероприятия в отделении:</a:t>
            </a:r>
            <a:endParaRPr lang="ru-RU" dirty="0">
              <a:solidFill>
                <a:srgbClr val="FF0000"/>
              </a:solidFill>
            </a:endParaRPr>
          </a:p>
          <a:p>
            <a:r>
              <a:rPr lang="ru-RU" dirty="0" smtClean="0"/>
              <a:t>Консультации </a:t>
            </a:r>
            <a:r>
              <a:rPr lang="ru-RU" dirty="0"/>
              <a:t>врачей-специалистов:</a:t>
            </a:r>
          </a:p>
          <a:p>
            <a:r>
              <a:rPr lang="ru-RU" dirty="0"/>
              <a:t>-  Педиатр</a:t>
            </a:r>
            <a:br>
              <a:rPr lang="ru-RU" dirty="0"/>
            </a:br>
            <a:r>
              <a:rPr lang="ru-RU" dirty="0"/>
              <a:t>-  Невролог</a:t>
            </a:r>
            <a:br>
              <a:rPr lang="ru-RU" dirty="0"/>
            </a:br>
            <a:r>
              <a:rPr lang="ru-RU" dirty="0"/>
              <a:t>-  Физиотерапевт</a:t>
            </a:r>
            <a:br>
              <a:rPr lang="ru-RU" dirty="0"/>
            </a:br>
            <a:r>
              <a:rPr lang="ru-RU" dirty="0"/>
              <a:t>-  </a:t>
            </a:r>
            <a:r>
              <a:rPr lang="ru-RU" dirty="0" err="1"/>
              <a:t>Рефлексотерапевт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-  Окулист</a:t>
            </a:r>
            <a:br>
              <a:rPr lang="ru-RU" dirty="0"/>
            </a:br>
            <a:r>
              <a:rPr lang="ru-RU" dirty="0"/>
              <a:t>-  Проведение УЗ-диагностики (по показаниям)</a:t>
            </a:r>
          </a:p>
          <a:p>
            <a:r>
              <a:rPr lang="ru-RU" dirty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060848"/>
            <a:ext cx="8219256" cy="4065315"/>
          </a:xfrm>
        </p:spPr>
        <p:txBody>
          <a:bodyPr/>
          <a:lstStyle/>
          <a:p>
            <a:pPr marL="0" indent="0">
              <a:buNone/>
            </a:pPr>
            <a:r>
              <a:rPr lang="ru-RU" sz="1800" b="1" i="1" dirty="0">
                <a:solidFill>
                  <a:srgbClr val="FF0000"/>
                </a:solidFill>
              </a:rPr>
              <a:t>Физиотерапевтическое лечение</a:t>
            </a:r>
          </a:p>
          <a:p>
            <a:r>
              <a:rPr lang="ru-RU" sz="1600" dirty="0" smtClean="0"/>
              <a:t>Массаж </a:t>
            </a:r>
            <a:r>
              <a:rPr lang="ru-RU" sz="1600" dirty="0"/>
              <a:t>с элементами гимнастики</a:t>
            </a:r>
          </a:p>
          <a:p>
            <a:r>
              <a:rPr lang="ru-RU" sz="1600" dirty="0" smtClean="0"/>
              <a:t>Иглорефлексотерапия</a:t>
            </a:r>
            <a:endParaRPr lang="ru-RU" sz="1600" dirty="0"/>
          </a:p>
          <a:p>
            <a:r>
              <a:rPr lang="ru-RU" sz="1600" dirty="0" smtClean="0"/>
              <a:t>Лечебная </a:t>
            </a:r>
            <a:r>
              <a:rPr lang="ru-RU" sz="1600" dirty="0"/>
              <a:t>физкультура</a:t>
            </a:r>
          </a:p>
          <a:p>
            <a:r>
              <a:rPr lang="ru-RU" sz="1600" dirty="0" smtClean="0"/>
              <a:t>Медикаментозное </a:t>
            </a:r>
            <a:r>
              <a:rPr lang="ru-RU" sz="1600" dirty="0"/>
              <a:t>лечение ( по показаниям)</a:t>
            </a:r>
          </a:p>
          <a:p>
            <a:r>
              <a:rPr lang="ru-RU" dirty="0"/>
              <a:t> 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933056"/>
            <a:ext cx="2799715" cy="1866900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124283"/>
            <a:ext cx="2809875" cy="187325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653136"/>
            <a:ext cx="2771140" cy="184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19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636025"/>
            <a:ext cx="61614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50" y="332656"/>
            <a:ext cx="3045945" cy="2088232"/>
          </a:xfrm>
          <a:prstGeom prst="rect">
            <a:avLst/>
          </a:prstGeom>
        </p:spPr>
      </p:pic>
      <p:pic>
        <p:nvPicPr>
          <p:cNvPr id="7" name="Объект 6"/>
          <p:cNvPicPr>
            <a:picLocks noGrp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845806"/>
            <a:ext cx="3456384" cy="2079138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3524"/>
            <a:ext cx="3043763" cy="2257643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254" y="3625118"/>
            <a:ext cx="3361665" cy="218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0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1916832"/>
            <a:ext cx="7358063" cy="4608512"/>
          </a:xfrm>
        </p:spPr>
        <p:txBody>
          <a:bodyPr anchor="t"/>
          <a:lstStyle/>
          <a:p>
            <a:r>
              <a:rPr lang="ru-RU" sz="1800" b="1" i="1" dirty="0">
                <a:solidFill>
                  <a:srgbClr val="FF0000"/>
                </a:solidFill>
              </a:rPr>
              <a:t>В отделении  палаты дневного и круглосуточного пребывания. </a:t>
            </a:r>
            <a:br>
              <a:rPr lang="ru-RU" sz="1800" b="1" i="1" dirty="0">
                <a:solidFill>
                  <a:srgbClr val="FF0000"/>
                </a:solidFill>
              </a:rPr>
            </a:br>
            <a:r>
              <a:rPr lang="ru-RU" sz="1800" b="1" i="1" dirty="0">
                <a:solidFill>
                  <a:srgbClr val="FF0000"/>
                </a:solidFill>
              </a:rPr>
              <a:t>Комфортные условия лечения и ухода за детьми, доброжелательная атмосфера! </a:t>
            </a:r>
            <a:br>
              <a:rPr lang="ru-RU" sz="1800" b="1" i="1" dirty="0">
                <a:solidFill>
                  <a:srgbClr val="FF0000"/>
                </a:solidFill>
              </a:rPr>
            </a:br>
            <a:r>
              <a:rPr lang="ru-RU" sz="1800" b="1" i="1" dirty="0">
                <a:solidFill>
                  <a:srgbClr val="FF0000"/>
                </a:solidFill>
              </a:rPr>
              <a:t>Каждому малышу обеспечивается индивидуальный подход и </a:t>
            </a:r>
            <a:r>
              <a:rPr lang="ru-RU" sz="1800" b="1" i="1" dirty="0" smtClean="0">
                <a:solidFill>
                  <a:srgbClr val="FF0000"/>
                </a:solidFill>
              </a:rPr>
              <a:t>комплексная </a:t>
            </a:r>
            <a:r>
              <a:rPr lang="ru-RU" sz="1800" b="1" i="1" dirty="0">
                <a:solidFill>
                  <a:srgbClr val="FF0000"/>
                </a:solidFill>
              </a:rPr>
              <a:t>программа лечения</a:t>
            </a:r>
            <a:r>
              <a:rPr lang="ru-RU" sz="1800" b="1" i="1" dirty="0" smtClean="0">
                <a:solidFill>
                  <a:srgbClr val="FF0000"/>
                </a:solidFill>
              </a:rPr>
              <a:t>!</a:t>
            </a:r>
            <a:br>
              <a:rPr lang="ru-RU" sz="1800" b="1" i="1" dirty="0" smtClean="0">
                <a:solidFill>
                  <a:srgbClr val="FF0000"/>
                </a:solidFill>
              </a:rPr>
            </a:br>
            <a:endParaRPr lang="ru-RU" sz="1800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429000"/>
            <a:ext cx="5259595" cy="3006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91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иц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40</TotalTime>
  <Words>121</Words>
  <Application>Microsoft Office PowerPoint</Application>
  <PresentationFormat>Экран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лица</vt:lpstr>
      <vt:lpstr>Педиатрическое отделение раннего возраста Областного Перинатального Центра ГКБ №40</vt:lpstr>
      <vt:lpstr>Презентация PowerPoint</vt:lpstr>
      <vt:lpstr>Презентация PowerPoint</vt:lpstr>
      <vt:lpstr>Презентация PowerPoint</vt:lpstr>
      <vt:lpstr>Презентация PowerPoint</vt:lpstr>
      <vt:lpstr>В отделении  палаты дневного и круглосуточного пребывания.  Комфортные условия лечения и ухода за детьми, доброжелательная атмосфера!  Каждому малышу обеспечивается индивидуальный подход и комплексная программа лечения!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jul</dc:creator>
  <cp:lastModifiedBy>Вакурова Ольга Владимировна</cp:lastModifiedBy>
  <cp:revision>5</cp:revision>
  <dcterms:created xsi:type="dcterms:W3CDTF">2016-05-11T09:30:30Z</dcterms:created>
  <dcterms:modified xsi:type="dcterms:W3CDTF">2020-01-22T05:27:36Z</dcterms:modified>
</cp:coreProperties>
</file>